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0" r:id="rId6"/>
    <p:sldId id="260" r:id="rId7"/>
    <p:sldId id="271" r:id="rId8"/>
    <p:sldId id="261" r:id="rId9"/>
    <p:sldId id="272" r:id="rId10"/>
    <p:sldId id="262" r:id="rId11"/>
    <p:sldId id="263" r:id="rId12"/>
    <p:sldId id="264" r:id="rId13"/>
    <p:sldId id="275" r:id="rId14"/>
    <p:sldId id="266" r:id="rId15"/>
    <p:sldId id="267" r:id="rId16"/>
    <p:sldId id="268" r:id="rId17"/>
    <p:sldId id="278" r:id="rId18"/>
    <p:sldId id="279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0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8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13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48291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18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34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65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3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2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2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4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68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325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0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27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6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9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06A78-E671-40FB-9493-059D9B202F98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C4DEB-F017-48B7-B953-FD0857B3D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14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-681385"/>
            <a:ext cx="9001462" cy="2387600"/>
          </a:xfrm>
        </p:spPr>
        <p:txBody>
          <a:bodyPr/>
          <a:lstStyle/>
          <a:p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Online recruitment system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9552" y="2492679"/>
            <a:ext cx="9552895" cy="287785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Group-1</a:t>
            </a:r>
          </a:p>
          <a:p>
            <a:r>
              <a:rPr lang="en-US" sz="3200" u="sng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</a:p>
          <a:p>
            <a:r>
              <a:rPr lang="en-US" sz="32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Vishal Mali</a:t>
            </a:r>
            <a:endParaRPr lang="en-US" sz="32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13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PERSONAL DETAILS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used to modify the personal details that the user had saved in add personal details module.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table consisting of all his personal details will be displayed and the user can modify those accordingly.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modify any details the user had to first add them.</a:t>
            </a:r>
          </a:p>
          <a:p>
            <a:pPr lvl="1"/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35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QUALIFICATION DETAILS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,the user can add his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details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save them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id is taken from login module to make sure that one user has only one set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 only one set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details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00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used to modify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that the user had saved in add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module.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table consisting of 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qualification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will be displayed and the user can modify those accordingly.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 modify any details the user had to first add them.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372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2" y="0"/>
            <a:ext cx="11259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8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WORK HISTORY DETAILS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,the user can add his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History details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can save them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id is taken from login module to make sure that one user has only one set of Work History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One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can add only one set of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Work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details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811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HISTORY DETAILS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module is used to modify the Work History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that the user had saved in add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module.</a:t>
            </a:r>
          </a:p>
          <a:p>
            <a:pPr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table consisting of 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History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 will be displayed and the user can modify those accordingly.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In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 to modify any details the user had to first add them.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73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068930"/>
            <a:ext cx="10353762" cy="3695136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APPLY JOBS: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can search jobs based on 4 criteria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Qualification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Experience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</a:t>
            </a:r>
          </a:p>
          <a:p>
            <a:pPr marL="1257300" lvl="2" indent="-342900">
              <a:buFont typeface="+mj-lt"/>
              <a:buAutoNum type="arabicPeriod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user clicks on search, list of jobs with selected criteria are displayed with APPLY option next to them.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the user clicks on Apply ,his application will be submitted and an auto-generated application Id is displayed.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645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73" y="0"/>
            <a:ext cx="11933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69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261495"/>
            <a:ext cx="12117491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14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847" y="2609632"/>
            <a:ext cx="10353762" cy="3695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 smtClean="0">
                <a:solidFill>
                  <a:srgbClr val="FFC000"/>
                </a:solidFill>
                <a:latin typeface="Algerian" panose="04020705040A02060702" pitchFamily="82" charset="0"/>
              </a:rPr>
              <a:t>THANK YOU</a:t>
            </a:r>
            <a:endParaRPr lang="en-US" sz="6600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0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Requirement Understanding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actors are classified into 3 types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–can generate placement reports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Company-can add/modify company details and can post jobs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User-can add/modify Resume and can search/apply for jobs.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627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112" y="-150312"/>
            <a:ext cx="10353761" cy="132632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6112" y="1176009"/>
            <a:ext cx="10923300" cy="4598490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PERSONAL DETAILS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PERSONAL DETAILS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QUALIFICATION DETAILS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QUALIFICATION DETAILS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WORK HISTORY DETAILS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HISTORY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AND APPLY JOBS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71398"/>
            <a:ext cx="10353761" cy="1326321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 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1597719"/>
            <a:ext cx="10353762" cy="3695136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LOGIN MODULE:</a:t>
            </a:r>
          </a:p>
          <a:p>
            <a:pPr lvl="1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Login module is common for all the users of the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lvl="1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functionality of module are as follows:</a:t>
            </a:r>
          </a:p>
          <a:p>
            <a:pPr marL="904875" lvl="1" indent="-457200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Taking login credentials from the user.</a:t>
            </a:r>
          </a:p>
          <a:p>
            <a:pPr marL="904875" lvl="1" indent="-457200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given credentials are wrong, show appropriate message.</a:t>
            </a:r>
          </a:p>
          <a:p>
            <a:pPr marL="904875" lvl="1" indent="-457200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login succeeds, user will be navigated to his/her respective page as per his/her role.</a:t>
            </a:r>
          </a:p>
          <a:p>
            <a:pPr marL="457200" lvl="1" indent="0">
              <a:buNone/>
            </a:pP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363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4" y="528232"/>
            <a:ext cx="12117491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1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Registration Module: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is compulsory for all the visitors to Signup in order to use the portal.</a:t>
            </a:r>
          </a:p>
          <a:p>
            <a:pPr algn="just"/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Visitor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be asked to enter the following details:</a:t>
            </a:r>
          </a:p>
          <a:p>
            <a:pPr lvl="1" algn="just"/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</a:p>
          <a:p>
            <a:pPr lvl="1" algn="just"/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alt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user name already exists then the visitor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asked to change the username.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63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" y="28100"/>
            <a:ext cx="12184175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FFC000"/>
                </a:solidFill>
                <a:latin typeface="Algerian" panose="04020705040A02060702" pitchFamily="82" charset="0"/>
              </a:rPr>
              <a:t>MODULES</a:t>
            </a:r>
            <a:endParaRPr lang="en-US" dirty="0">
              <a:solidFill>
                <a:srgbClr val="FFC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PERSONAL DETAILS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,the user can add his personal details and can save them</a:t>
            </a:r>
          </a:p>
          <a:p>
            <a:pPr lvl="1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user id is taken from login module to make sure that one user has only one set of personal details.</a:t>
            </a:r>
          </a:p>
          <a:p>
            <a:pPr lvl="1"/>
            <a:endParaRPr lang="en-US" sz="2400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One user can add only one set of personal details.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38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61" y="0"/>
            <a:ext cx="9734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193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48</TotalTime>
  <Words>587</Words>
  <Application>Microsoft Office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Algerian</vt:lpstr>
      <vt:lpstr>Arial</vt:lpstr>
      <vt:lpstr>Bookman Old Style</vt:lpstr>
      <vt:lpstr>Rockwell</vt:lpstr>
      <vt:lpstr>Times New Roman</vt:lpstr>
      <vt:lpstr>Wingdings</vt:lpstr>
      <vt:lpstr>Damask</vt:lpstr>
      <vt:lpstr>Online recruitment system</vt:lpstr>
      <vt:lpstr>Requirement Understanding</vt:lpstr>
      <vt:lpstr>modules</vt:lpstr>
      <vt:lpstr> MODULES</vt:lpstr>
      <vt:lpstr>PowerPoint Presentation</vt:lpstr>
      <vt:lpstr>MODULES</vt:lpstr>
      <vt:lpstr>PowerPoint Presentation</vt:lpstr>
      <vt:lpstr>MODULES</vt:lpstr>
      <vt:lpstr>PowerPoint Presentation</vt:lpstr>
      <vt:lpstr>MODULES</vt:lpstr>
      <vt:lpstr>MODULES</vt:lpstr>
      <vt:lpstr>MODULES</vt:lpstr>
      <vt:lpstr>PowerPoint Presentation</vt:lpstr>
      <vt:lpstr>MODULES</vt:lpstr>
      <vt:lpstr>MODULES</vt:lpstr>
      <vt:lpstr>MODULES</vt:lpstr>
      <vt:lpstr>PowerPoint Presentation</vt:lpstr>
      <vt:lpstr>PowerPoint Presentation</vt:lpstr>
      <vt:lpstr>PowerPoint Presentation</vt:lpstr>
    </vt:vector>
  </TitlesOfParts>
  <Company>Capgemini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recruitment system</dc:title>
  <dc:creator>VALLAMKONDU, MANOJ</dc:creator>
  <cp:lastModifiedBy>Bansal, Akash</cp:lastModifiedBy>
  <cp:revision>19</cp:revision>
  <dcterms:created xsi:type="dcterms:W3CDTF">2017-11-13T09:36:44Z</dcterms:created>
  <dcterms:modified xsi:type="dcterms:W3CDTF">2017-11-15T11:39:55Z</dcterms:modified>
</cp:coreProperties>
</file>